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Britelle" initials="VB" lastIdx="1" clrIdx="0">
    <p:extLst>
      <p:ext uri="{19B8F6BF-5375-455C-9EA6-DF929625EA0E}">
        <p15:presenceInfo xmlns:p15="http://schemas.microsoft.com/office/powerpoint/2012/main" userId="0f5da465ea633c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D0FF"/>
    <a:srgbClr val="9EBBC5"/>
    <a:srgbClr val="3ED0FF"/>
    <a:srgbClr val="77D167"/>
    <a:srgbClr val="9670A7"/>
    <a:srgbClr val="B2D0FF"/>
    <a:srgbClr val="F8D0A3"/>
    <a:srgbClr val="CDD167"/>
    <a:srgbClr val="A2A838"/>
    <a:srgbClr val="0E3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2"/>
    <p:restoredTop sz="96405"/>
  </p:normalViewPr>
  <p:slideViewPr>
    <p:cSldViewPr snapToGrid="0">
      <p:cViewPr>
        <p:scale>
          <a:sx n="157" d="100"/>
          <a:sy n="157" d="100"/>
        </p:scale>
        <p:origin x="162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99F5-F2AB-7033-111B-B4B76C173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D269A6-1EDB-4273-0E6F-7869B99F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B8289F-8263-EEE1-1F18-3A3374C6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CDA6B-050C-BD48-8180-AF2B3402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B1B35B-F5A3-B879-9513-08C162B2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7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0C23E-0206-31FC-DFDF-D57A5073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486079-11C6-14CA-EFD6-5D9A8795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748169-647E-E9CC-9E64-5FD510A4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E778-6975-D34E-7C9F-E33AA77B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B3240-2A48-6709-D6A0-BE22EE4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8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F3CFB04-F4D5-D29E-D641-242BB7588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304C4E-234A-70D6-2189-25463AB4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85101-48E3-F601-CEF5-92E5BA8C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D4930-E642-E9B5-0C4C-77F87EE4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4C273-F89F-DF41-88DA-65D9FDF1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80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7036D-ABC5-554A-AC03-1C6AA2AA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6469-9525-5414-71C8-E45CA73A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A449AE-702F-0017-28C1-BF978EC3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B0B8B-A86C-5BEF-D88E-28614585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E2053B-7072-9B07-BB9C-00C8DD5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2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A3D52-5332-3235-C401-1CC0CF10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5C0D4-07A7-02EB-6F09-A779D26C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8B673-6940-BFA5-18C2-89069531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8535F2-6BCD-70EB-A29B-A7C40407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A3556A-77AD-E4AA-7E74-C7A83CCC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1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9EACB-861C-CDCD-DA01-48C9EB9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AE031-1924-B1A9-A5A9-D8B4D09CC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1AB0FC-45D5-FCE2-32B0-4E4B1649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56EDB-9BDE-4900-12F3-F7E00C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B6CE6-FC51-9F63-F0B9-9042E49C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E2E98B-89CE-D898-74C9-008AE3CD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09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25BC-8B25-057A-CB1F-C24F8B7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7F62E-AE77-AE8B-11BA-46B1FCC2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EB2E4F-0C48-F9BC-0854-8B1A4EA5C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725D1F-CEEE-7F71-0E02-2437DD89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C67780-0CBC-34A7-4C90-005F872A7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D15914-4479-666F-86B8-480195A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FF601B-A665-045A-12AE-14E2E721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FDD585-EF98-2CF6-7AC0-4984E8F1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9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A6A6C-63BD-5F5A-728A-7BE51089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E58B3F-7F08-A0DD-E305-BE91049B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CB6490-2CDA-63C0-6BE8-02E107DE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A92E9F-36AA-D5AA-01FD-7CEC0770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992C47-B583-2939-B25D-DE2F4FF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147B69-4F67-2F36-9791-53FD0C95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5B333-7398-90D1-3E7F-DED2B429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91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57141-4A46-1507-B7C7-290EF488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672E5-8549-FBA6-7AF0-10E69364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6C4D48-1415-07B1-136C-33103D8C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56441C-7351-6609-6C8C-D3BA1374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33A81-4CED-709A-B5FD-6FAAE16E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FF51F-6868-9B20-2CB6-998896E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5CB8B-D04E-33DA-C689-00C79684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C296624-5F62-BDF9-67C8-DC5601307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AE7682-826C-4EB8-C211-93751AFE9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A4983B-CF36-613F-DCA7-56F32BAD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C2195D-2697-A3FE-57EB-1DF52BB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7581E2-3791-E037-C4E7-6680FC7A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4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EAA1AC-9491-128C-B6FC-DD024DDE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872BE4-D2BB-97B9-BA32-6430BEB83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00014-A2DE-4096-0EC4-0DB93736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9DBF-F362-3449-81A1-7AD104BABC2D}" type="datetimeFigureOut">
              <a:rPr lang="fr-FR" smtClean="0"/>
              <a:t>26/05/2023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FFD5DF-2BAD-8F46-C85F-87ED5850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36AF52-8CFF-6692-8A73-91159B57B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6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7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7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4.png"/><Relationship Id="rId21" Type="http://schemas.openxmlformats.org/officeDocument/2006/relationships/image" Target="../media/image16.svg"/><Relationship Id="rId34" Type="http://schemas.openxmlformats.org/officeDocument/2006/relationships/image" Target="../media/image29.png"/><Relationship Id="rId42" Type="http://schemas.openxmlformats.org/officeDocument/2006/relationships/image" Target="../media/image37.svg"/><Relationship Id="rId7" Type="http://schemas.openxmlformats.org/officeDocument/2006/relationships/image" Target="../media/image2.svg"/><Relationship Id="rId2" Type="http://schemas.openxmlformats.org/officeDocument/2006/relationships/audio" Target="../media/media2.wav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svg"/><Relationship Id="rId41" Type="http://schemas.openxmlformats.org/officeDocument/2006/relationships/image" Target="../media/image36.png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37" Type="http://schemas.openxmlformats.org/officeDocument/2006/relationships/image" Target="../media/image32.png"/><Relationship Id="rId40" Type="http://schemas.openxmlformats.org/officeDocument/2006/relationships/image" Target="../media/image35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0.sv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36" Type="http://schemas.openxmlformats.org/officeDocument/2006/relationships/image" Target="../media/image31.jpe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image" Target="../media/image26.png"/><Relationship Id="rId44" Type="http://schemas.openxmlformats.org/officeDocument/2006/relationships/image" Target="../media/image39.png"/><Relationship Id="rId4" Type="http://schemas.openxmlformats.org/officeDocument/2006/relationships/audio" Target="../media/media3.wav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30.svg"/><Relationship Id="rId43" Type="http://schemas.openxmlformats.org/officeDocument/2006/relationships/image" Target="../media/image38.svg"/><Relationship Id="rId8" Type="http://schemas.openxmlformats.org/officeDocument/2006/relationships/image" Target="../media/image3.png"/><Relationship Id="rId3" Type="http://schemas.microsoft.com/office/2007/relationships/media" Target="../media/media3.wav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svg"/><Relationship Id="rId33" Type="http://schemas.openxmlformats.org/officeDocument/2006/relationships/image" Target="../media/image28.svg"/><Relationship Id="rId38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4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5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19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86">
        <p159:morph option="byObject"/>
      </p:transition>
    </mc:Choice>
    <mc:Fallback>
      <p:transition spd="slow" advTm="4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4753063" y="-3909474"/>
            <a:ext cx="32088993" cy="17873359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i003-acteurs-060-Alain">
            <a:hlinkClick r:id="" action="ppaction://media"/>
            <a:extLst>
              <a:ext uri="{FF2B5EF4-FFF2-40B4-BE49-F238E27FC236}">
                <a16:creationId xmlns:a16="http://schemas.microsoft.com/office/drawing/2014/main" id="{6913DF25-8D33-932F-C8F8-BD154448C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375205" y="-5465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0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960">
        <p159:morph option="byObject"/>
      </p:transition>
    </mc:Choice>
    <mc:Fallback>
      <p:transition spd="slow" advTm="13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3"/>
        <p14:stopEvt time="13495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0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3">
        <p159:morph option="byObject"/>
      </p:transition>
    </mc:Choice>
    <mc:Fallback>
      <p:transition spd="slow" advTm="53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5955957" y="-8972055"/>
            <a:ext cx="28420540" cy="15830055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i003-acteurs-070-Brigitte">
            <a:hlinkClick r:id="" action="ppaction://media"/>
            <a:extLst>
              <a:ext uri="{FF2B5EF4-FFF2-40B4-BE49-F238E27FC236}">
                <a16:creationId xmlns:a16="http://schemas.microsoft.com/office/drawing/2014/main" id="{281D6718-015A-8AEE-7CB9-10AFFBFA6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-1435873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495">
        <p159:morph option="byObject"/>
      </p:transition>
    </mc:Choice>
    <mc:Fallback>
      <p:transition spd="slow" advTm="11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2"/>
        <p14:stopEvt time="1010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2583014" y="0"/>
            <a:ext cx="21437183" cy="11940371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i003-acteurs-020-Alain">
            <a:hlinkClick r:id="" action="ppaction://media"/>
            <a:extLst>
              <a:ext uri="{FF2B5EF4-FFF2-40B4-BE49-F238E27FC236}">
                <a16:creationId xmlns:a16="http://schemas.microsoft.com/office/drawing/2014/main" id="{989D217A-576A-B4E7-0A91-1779E58E2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-2098675" y="-163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532">
        <p159:morph option="byObject"/>
      </p:transition>
    </mc:Choice>
    <mc:Fallback>
      <p:transition spd="slow" advTm="11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3"/>
        <p14:stopEvt time="10169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451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9">
        <p159:morph option="byObject"/>
      </p:transition>
    </mc:Choice>
    <mc:Fallback>
      <p:transition spd="slow" advTm="134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3064476" y="-5132116"/>
            <a:ext cx="21220080" cy="11819446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i003-acteurs-030-Brigitte">
            <a:hlinkClick r:id="" action="ppaction://media"/>
            <a:extLst>
              <a:ext uri="{FF2B5EF4-FFF2-40B4-BE49-F238E27FC236}">
                <a16:creationId xmlns:a16="http://schemas.microsoft.com/office/drawing/2014/main" id="{6942EDD5-6EF2-9DAC-730C-A03AEED7B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-3711576" y="7313612"/>
            <a:ext cx="812800" cy="812800"/>
          </a:xfrm>
          <a:prstGeom prst="rect">
            <a:avLst/>
          </a:prstGeom>
        </p:spPr>
      </p:pic>
      <p:pic>
        <p:nvPicPr>
          <p:cNvPr id="4" name="si003-acteurs-031-Brigitte">
            <a:hlinkClick r:id="" action="ppaction://media"/>
            <a:extLst>
              <a:ext uri="{FF2B5EF4-FFF2-40B4-BE49-F238E27FC236}">
                <a16:creationId xmlns:a16="http://schemas.microsoft.com/office/drawing/2014/main" id="{48E9D2A4-C963-FCB5-0390-59F29B4FB03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-593725" y="78295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200">
        <p159:morph option="byObject"/>
      </p:transition>
    </mc:Choice>
    <mc:Fallback>
      <p:transition spd="slow" advTm="23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9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7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3"/>
        <p14:playEvt time="7108" objId="4"/>
        <p14:stopEvt time="7560" objId="3"/>
        <p14:stopEvt time="2214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06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7">
        <p159:morph option="byObject"/>
      </p:transition>
    </mc:Choice>
    <mc:Fallback>
      <p:transition spd="slow" advTm="49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12295124" y="367957"/>
            <a:ext cx="21980373" cy="12242924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i003-acteurs-040-Alain">
            <a:hlinkClick r:id="" action="ppaction://media"/>
            <a:extLst>
              <a:ext uri="{FF2B5EF4-FFF2-40B4-BE49-F238E27FC236}">
                <a16:creationId xmlns:a16="http://schemas.microsoft.com/office/drawing/2014/main" id="{17FAF7B4-3981-E968-2B4A-006D5C293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2483933" y="-21534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8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996">
        <p159:morph option="byObject"/>
      </p:transition>
    </mc:Choice>
    <mc:Fallback>
      <p:transition spd="slow" advTm="9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3"/>
        <p14:stopEvt time="8798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128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1">
        <p159:morph option="byObject"/>
      </p:transition>
    </mc:Choice>
    <mc:Fallback>
      <p:transition spd="slow" advTm="8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16073294" y="-6297395"/>
            <a:ext cx="26436044" cy="14724704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67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67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67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67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i003-acteurs-050-Brigitte">
            <a:hlinkClick r:id="" action="ppaction://media"/>
            <a:extLst>
              <a:ext uri="{FF2B5EF4-FFF2-40B4-BE49-F238E27FC236}">
                <a16:creationId xmlns:a16="http://schemas.microsoft.com/office/drawing/2014/main" id="{7CBF776B-348B-9667-9E36-D79FC7D8B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349880" y="72304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719">
        <p159:morph option="byObject"/>
      </p:transition>
    </mc:Choice>
    <mc:Fallback>
      <p:transition spd="slow" advTm="10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3"/>
        <p14:stopEvt time="9963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232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1">
        <p159:morph option="byObject"/>
      </p:transition>
    </mc:Choice>
    <mc:Fallback>
      <p:transition spd="slow" advTm="491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1896</Words>
  <Application>Microsoft Macintosh PowerPoint</Application>
  <PresentationFormat>Grand écran</PresentationFormat>
  <Paragraphs>1248</Paragraphs>
  <Slides>12</Slides>
  <Notes>0</Notes>
  <HiddenSlides>0</HiddenSlides>
  <MMClips>7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54</cp:revision>
  <dcterms:created xsi:type="dcterms:W3CDTF">2023-05-15T07:15:57Z</dcterms:created>
  <dcterms:modified xsi:type="dcterms:W3CDTF">2023-05-26T12:25:58Z</dcterms:modified>
</cp:coreProperties>
</file>